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  <p:sldId id="280" r:id="rId13"/>
    <p:sldId id="268" r:id="rId14"/>
    <p:sldId id="267" r:id="rId15"/>
    <p:sldId id="281" r:id="rId16"/>
    <p:sldId id="279" r:id="rId17"/>
    <p:sldId id="269" r:id="rId18"/>
    <p:sldId id="270" r:id="rId19"/>
    <p:sldId id="272" r:id="rId20"/>
    <p:sldId id="271" r:id="rId21"/>
    <p:sldId id="273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7A421-1B8E-4CA7-8DAF-5D5D97F01C5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BDE23-2E79-46AD-AC1B-C5863A31F779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7A421-1B8E-4CA7-8DAF-5D5D97F01C5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BDE23-2E79-46AD-AC1B-C5863A31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7A421-1B8E-4CA7-8DAF-5D5D97F01C5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BDE23-2E79-46AD-AC1B-C5863A31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7A421-1B8E-4CA7-8DAF-5D5D97F01C5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BDE23-2E79-46AD-AC1B-C5863A31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7A421-1B8E-4CA7-8DAF-5D5D97F01C5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BDE23-2E79-46AD-AC1B-C5863A31F7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7A421-1B8E-4CA7-8DAF-5D5D97F01C5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BDE23-2E79-46AD-AC1B-C5863A31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7A421-1B8E-4CA7-8DAF-5D5D97F01C5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BDE23-2E79-46AD-AC1B-C5863A31F77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7A421-1B8E-4CA7-8DAF-5D5D97F01C5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BDE23-2E79-46AD-AC1B-C5863A31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7A421-1B8E-4CA7-8DAF-5D5D97F01C5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BDE23-2E79-46AD-AC1B-C5863A31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27A421-1B8E-4CA7-8DAF-5D5D97F01C5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EBDE23-2E79-46AD-AC1B-C5863A31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827A421-1B8E-4CA7-8DAF-5D5D97F01C5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7EBDE23-2E79-46AD-AC1B-C5863A31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27A421-1B8E-4CA7-8DAF-5D5D97F01C5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7EBDE23-2E79-46AD-AC1B-C5863A31F7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Famous Robots in History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Tom Bickford</a:t>
            </a:r>
          </a:p>
          <a:p>
            <a:r>
              <a:rPr lang="en-US" dirty="0" smtClean="0"/>
              <a:t>Maine Robotics</a:t>
            </a:r>
          </a:p>
          <a:p>
            <a:r>
              <a:rPr lang="en-US" dirty="0" smtClean="0"/>
              <a:t>©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4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HAL 9000 (1968):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the movie “2001 a Space Odyssey” HAL was the computer that ran the ship</a:t>
            </a:r>
          </a:p>
          <a:p>
            <a:r>
              <a:rPr lang="en-US" dirty="0" smtClean="0"/>
              <a:t>Since it had both the computer and the ability to act it was really a robot</a:t>
            </a:r>
          </a:p>
          <a:p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dirty="0"/>
              <a:t>euristic </a:t>
            </a:r>
            <a:r>
              <a:rPr lang="en-US" dirty="0" err="1" smtClean="0">
                <a:solidFill>
                  <a:srgbClr val="FFFF00"/>
                </a:solidFill>
              </a:rPr>
              <a:t>AL</a:t>
            </a:r>
            <a:r>
              <a:rPr lang="en-US" dirty="0" err="1" smtClean="0"/>
              <a:t>gorithmic</a:t>
            </a:r>
            <a:r>
              <a:rPr lang="en-US" dirty="0" smtClean="0"/>
              <a:t> Computer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096562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88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Star Wars (1977):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C3P0 and R2D2 arrive on the scene and not only affect sales of the movie, but cause a boost in worldwid</a:t>
            </a:r>
            <a:r>
              <a:rPr lang="en-US" dirty="0" smtClean="0"/>
              <a:t>e robot demand… Unfortunately, robot technology couldn’t yet live up to the hype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810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88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Voyager 1 (1979):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Travelling through space for the last 33 years</a:t>
            </a:r>
          </a:p>
          <a:p>
            <a:r>
              <a:rPr lang="en-US" dirty="0" smtClean="0"/>
              <a:t>Has 11 instrument packages that work together with a control system to send information back to Earth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8100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24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Ash (android - 1979):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 officer aboard the space craft from the movie </a:t>
            </a:r>
            <a:r>
              <a:rPr lang="en-US" i="1" dirty="0" smtClean="0"/>
              <a:t>Alien</a:t>
            </a:r>
          </a:p>
          <a:p>
            <a:r>
              <a:rPr lang="en-US" dirty="0" smtClean="0"/>
              <a:t>Humanoid character that was part machine part living organism</a:t>
            </a:r>
          </a:p>
          <a:p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2004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7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Terminator (1984):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Robots enter the horror realm big time</a:t>
            </a:r>
          </a:p>
          <a:p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57150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88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Data from Star Trek NG (1987):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Cyborg from the Star Trek Next Generation series</a:t>
            </a:r>
          </a:p>
          <a:p>
            <a:r>
              <a:rPr lang="en-US" dirty="0" smtClean="0"/>
              <a:t>One of a kind learning computer and android body</a:t>
            </a:r>
          </a:p>
          <a:p>
            <a:endParaRPr lang="en-US" dirty="0" smtClean="0"/>
          </a:p>
        </p:txBody>
      </p:sp>
      <p:pic>
        <p:nvPicPr>
          <p:cNvPr id="20482" name="Picture 2" descr="DataT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20468"/>
            <a:ext cx="3371850" cy="41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4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makes a robot?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1810899"/>
          </a:xfrm>
        </p:spPr>
        <p:txBody>
          <a:bodyPr/>
          <a:lstStyle/>
          <a:p>
            <a:r>
              <a:rPr lang="en-US" dirty="0" smtClean="0"/>
              <a:t>Computer Agency</a:t>
            </a:r>
          </a:p>
          <a:p>
            <a:pPr lvl="1"/>
            <a:r>
              <a:rPr lang="en-US" dirty="0" smtClean="0"/>
              <a:t>Can the machine process information and perform decision logic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1810899"/>
          </a:xfrm>
        </p:spPr>
        <p:txBody>
          <a:bodyPr/>
          <a:lstStyle/>
          <a:p>
            <a:r>
              <a:rPr lang="en-US" dirty="0" smtClean="0"/>
              <a:t>Physical Agency</a:t>
            </a:r>
          </a:p>
          <a:p>
            <a:pPr lvl="1"/>
            <a:r>
              <a:rPr lang="en-US" dirty="0" smtClean="0"/>
              <a:t>Can the machine interact with it’s environment?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5257800"/>
            <a:ext cx="238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Yes, it’s a Robot!</a:t>
            </a:r>
            <a:endParaRPr lang="en-US" sz="2400" b="1" dirty="0"/>
          </a:p>
        </p:txBody>
      </p:sp>
      <p:cxnSp>
        <p:nvCxnSpPr>
          <p:cNvPr id="7" name="Straight Arrow Connector 6"/>
          <p:cNvCxnSpPr>
            <a:stCxn id="3" idx="2"/>
            <a:endCxn id="5" idx="0"/>
          </p:cNvCxnSpPr>
          <p:nvPr/>
        </p:nvCxnSpPr>
        <p:spPr>
          <a:xfrm>
            <a:off x="2483644" y="3581400"/>
            <a:ext cx="1910833" cy="1676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flipH="1">
            <a:off x="4394477" y="3581400"/>
            <a:ext cx="2280167" cy="1676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956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All the parts that are needed: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Physical body</a:t>
            </a:r>
          </a:p>
          <a:p>
            <a:pPr lvl="1"/>
            <a:r>
              <a:rPr lang="en-US" dirty="0" smtClean="0"/>
              <a:t>Motors</a:t>
            </a:r>
          </a:p>
          <a:p>
            <a:pPr lvl="1"/>
            <a:r>
              <a:rPr lang="en-US" dirty="0" smtClean="0"/>
              <a:t>Power supply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Computer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Processor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Memory transfer rate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Sensors</a:t>
            </a:r>
          </a:p>
          <a:p>
            <a:pPr lvl="1"/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Hearing</a:t>
            </a:r>
          </a:p>
          <a:p>
            <a:pPr lvl="1"/>
            <a:r>
              <a:rPr lang="en-US" dirty="0" smtClean="0"/>
              <a:t>Touch</a:t>
            </a:r>
          </a:p>
          <a:p>
            <a:pPr lvl="1"/>
            <a:r>
              <a:rPr lang="en-US" dirty="0" smtClean="0"/>
              <a:t>Internal</a:t>
            </a:r>
          </a:p>
          <a:p>
            <a:pPr lvl="1"/>
            <a:r>
              <a:rPr lang="en-US" dirty="0" smtClean="0"/>
              <a:t>Balance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Program</a:t>
            </a:r>
          </a:p>
          <a:p>
            <a:pPr lvl="1"/>
            <a:r>
              <a:rPr lang="en-US" dirty="0" smtClean="0"/>
              <a:t>Decision logic</a:t>
            </a:r>
          </a:p>
          <a:p>
            <a:pPr lvl="1"/>
            <a:r>
              <a:rPr lang="en-US" dirty="0" smtClean="0"/>
              <a:t>Artificial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9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Some examples: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/>
              <a:t>Self driving </a:t>
            </a:r>
            <a:r>
              <a:rPr lang="en-US" i="1" dirty="0" smtClean="0"/>
              <a:t>cars</a:t>
            </a:r>
            <a:br>
              <a:rPr lang="en-US" i="1" dirty="0" smtClean="0"/>
            </a:br>
            <a:r>
              <a:rPr lang="en-US" i="1" dirty="0" smtClean="0"/>
              <a:t>Like the Google Taxis</a:t>
            </a:r>
            <a:endParaRPr lang="en-US" i="1" dirty="0" smtClean="0"/>
          </a:p>
          <a:p>
            <a:endParaRPr lang="en-US" dirty="0"/>
          </a:p>
          <a:p>
            <a:r>
              <a:rPr lang="en-US" dirty="0" smtClean="0"/>
              <a:t>Body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</a:t>
            </a:r>
            <a:endParaRPr lang="en-US" dirty="0" smtClean="0"/>
          </a:p>
          <a:p>
            <a:r>
              <a:rPr lang="en-US" dirty="0" smtClean="0"/>
              <a:t>Computer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</a:t>
            </a:r>
            <a:endParaRPr lang="en-US" dirty="0" smtClean="0"/>
          </a:p>
          <a:p>
            <a:r>
              <a:rPr lang="en-US" dirty="0" smtClean="0"/>
              <a:t>Sensors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</a:t>
            </a:r>
            <a:endParaRPr lang="en-US" dirty="0" smtClean="0"/>
          </a:p>
          <a:p>
            <a:r>
              <a:rPr lang="en-US" dirty="0" smtClean="0"/>
              <a:t>Programming   </a:t>
            </a:r>
            <a:r>
              <a:rPr lang="en-US" dirty="0" smtClean="0">
                <a:sym typeface="Wingdings"/>
              </a:rPr>
              <a:t></a:t>
            </a:r>
          </a:p>
          <a:p>
            <a:r>
              <a:rPr lang="en-US" dirty="0" smtClean="0">
                <a:sym typeface="Wingdings"/>
              </a:rPr>
              <a:t>Autonomous </a:t>
            </a:r>
            <a:r>
              <a:rPr lang="en-US" dirty="0">
                <a:sym typeface="Wingdings"/>
              </a:rPr>
              <a:t></a:t>
            </a:r>
            <a:endParaRPr lang="en-US" dirty="0"/>
          </a:p>
        </p:txBody>
      </p:sp>
      <p:pic>
        <p:nvPicPr>
          <p:cNvPr id="13314" name="Picture 2" descr="http://www.crazyengineers.com/wp-content/uploads/2012/01/bmwshows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7" y="205740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4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Where it came from: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KAREL </a:t>
            </a:r>
            <a:r>
              <a:rPr lang="en-US" dirty="0" smtClean="0"/>
              <a:t>CAPEK, 1920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 smtClean="0"/>
              <a:t>Czechslovakian</a:t>
            </a:r>
            <a:r>
              <a:rPr lang="en-US" dirty="0" smtClean="0"/>
              <a:t> playwright, wrote </a:t>
            </a:r>
            <a:r>
              <a:rPr lang="en-US" dirty="0" err="1" smtClean="0">
                <a:solidFill>
                  <a:srgbClr val="FFFF00"/>
                </a:solidFill>
              </a:rPr>
              <a:t>Rossum’s</a:t>
            </a:r>
            <a:r>
              <a:rPr lang="en-US" dirty="0" smtClean="0">
                <a:solidFill>
                  <a:srgbClr val="FFFF00"/>
                </a:solidFill>
              </a:rPr>
              <a:t> Universal Robots </a:t>
            </a:r>
            <a:r>
              <a:rPr lang="en-US" dirty="0" smtClean="0"/>
              <a:t>about mechanical slaves that would do work for their human owners.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790244" cy="475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270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Some examples: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Boston Dynamics “Big Dog”</a:t>
            </a:r>
          </a:p>
          <a:p>
            <a:endParaRPr lang="en-US" dirty="0"/>
          </a:p>
          <a:p>
            <a:r>
              <a:rPr lang="en-US" dirty="0" smtClean="0"/>
              <a:t>Body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</a:t>
            </a:r>
            <a:endParaRPr lang="en-US" dirty="0" smtClean="0"/>
          </a:p>
          <a:p>
            <a:r>
              <a:rPr lang="en-US" dirty="0" smtClean="0"/>
              <a:t>Computer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</a:t>
            </a:r>
            <a:endParaRPr lang="en-US" dirty="0" smtClean="0"/>
          </a:p>
          <a:p>
            <a:r>
              <a:rPr lang="en-US" dirty="0" smtClean="0"/>
              <a:t>Sensors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</a:t>
            </a:r>
            <a:endParaRPr lang="en-US" dirty="0" smtClean="0"/>
          </a:p>
          <a:p>
            <a:r>
              <a:rPr lang="en-US" dirty="0" smtClean="0"/>
              <a:t>Programming   </a:t>
            </a:r>
            <a:r>
              <a:rPr lang="en-US" dirty="0" smtClean="0">
                <a:sym typeface="Wingdings"/>
              </a:rPr>
              <a:t></a:t>
            </a:r>
          </a:p>
          <a:p>
            <a:r>
              <a:rPr lang="en-US" dirty="0">
                <a:sym typeface="Wingdings"/>
              </a:rPr>
              <a:t>Autonomous ?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3316" name="Picture 4" descr="http://www.abry.biz/wp-content/uploads/2008/03/big-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89" y="1981200"/>
            <a:ext cx="3435186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48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Some examples: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Laboratory robot, can do repetitive chores</a:t>
            </a:r>
          </a:p>
          <a:p>
            <a:endParaRPr lang="en-US" dirty="0"/>
          </a:p>
          <a:p>
            <a:r>
              <a:rPr lang="en-US" dirty="0" smtClean="0"/>
              <a:t>Body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</a:t>
            </a:r>
            <a:endParaRPr lang="en-US" dirty="0" smtClean="0"/>
          </a:p>
          <a:p>
            <a:r>
              <a:rPr lang="en-US" dirty="0" smtClean="0"/>
              <a:t>Computer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</a:t>
            </a:r>
            <a:endParaRPr lang="en-US" dirty="0" smtClean="0"/>
          </a:p>
          <a:p>
            <a:r>
              <a:rPr lang="en-US" dirty="0" smtClean="0"/>
              <a:t>Sensors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</a:t>
            </a:r>
            <a:endParaRPr lang="en-US" dirty="0" smtClean="0"/>
          </a:p>
          <a:p>
            <a:r>
              <a:rPr lang="en-US" dirty="0" smtClean="0"/>
              <a:t>Programming   </a:t>
            </a:r>
            <a:r>
              <a:rPr lang="en-US" dirty="0" smtClean="0">
                <a:sym typeface="Wingdings"/>
              </a:rPr>
              <a:t></a:t>
            </a:r>
          </a:p>
          <a:p>
            <a:r>
              <a:rPr lang="en-US" dirty="0">
                <a:sym typeface="Wingdings"/>
              </a:rPr>
              <a:t>Autonomous </a:t>
            </a:r>
            <a:r>
              <a:rPr lang="en-US" dirty="0">
                <a:sym typeface="Wingdings"/>
              </a:rPr>
              <a:t>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68600"/>
            <a:ext cx="4029075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106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Some examples: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RQ-4 Global Hawk Reconnaissance Drone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Body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</a:t>
            </a:r>
            <a:endParaRPr lang="en-US" dirty="0" smtClean="0"/>
          </a:p>
          <a:p>
            <a:r>
              <a:rPr lang="en-US" dirty="0" smtClean="0"/>
              <a:t>Computer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</a:t>
            </a:r>
            <a:endParaRPr lang="en-US" dirty="0" smtClean="0"/>
          </a:p>
          <a:p>
            <a:r>
              <a:rPr lang="en-US" dirty="0" smtClean="0"/>
              <a:t>Sensors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</a:t>
            </a:r>
            <a:endParaRPr lang="en-US" dirty="0" smtClean="0"/>
          </a:p>
          <a:p>
            <a:r>
              <a:rPr lang="en-US" dirty="0" smtClean="0"/>
              <a:t>Programming   </a:t>
            </a:r>
            <a:r>
              <a:rPr lang="en-US" dirty="0" smtClean="0">
                <a:sym typeface="Wingdings"/>
              </a:rPr>
              <a:t></a:t>
            </a:r>
          </a:p>
          <a:p>
            <a:r>
              <a:rPr lang="en-US" dirty="0">
                <a:sym typeface="Wingdings"/>
              </a:rPr>
              <a:t>Autonomous </a:t>
            </a:r>
            <a:r>
              <a:rPr lang="en-US" dirty="0" smtClean="0">
                <a:sym typeface="Wingdings"/>
              </a:rPr>
              <a:t>?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65948"/>
            <a:ext cx="4495800" cy="298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38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Robots make it to Hollywood: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Metropolis</a:t>
            </a:r>
            <a:r>
              <a:rPr lang="en-US" dirty="0" smtClean="0"/>
              <a:t>, filmed from 1925 to 1926 in Germany and released in 1927.  Re-released in the United States in 1929 as a shorter version.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64" y="1828800"/>
            <a:ext cx="4763536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62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Electro and Sparky: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General Electric exhibited these two robots at the 1939 World’s Fair</a:t>
            </a:r>
          </a:p>
          <a:p>
            <a:r>
              <a:rPr lang="en-US" dirty="0" smtClean="0"/>
              <a:t>They were the first such creations that </a:t>
            </a:r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actually utilized electric motors to move and behave</a:t>
            </a:r>
          </a:p>
        </p:txBody>
      </p:sp>
      <p:pic>
        <p:nvPicPr>
          <p:cNvPr id="3074" name="Picture 2" descr="http://archive.computerhistory.org/resources/still-image/Robots/102693536.03.01.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771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1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04" y="1119187"/>
            <a:ext cx="3183296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Isaac Asimov (1920-1992):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 fiction writer (over 500 books)</a:t>
            </a:r>
          </a:p>
          <a:p>
            <a:r>
              <a:rPr lang="en-US" dirty="0" smtClean="0"/>
              <a:t>Introduced the </a:t>
            </a:r>
            <a:r>
              <a:rPr lang="en-US" dirty="0" smtClean="0">
                <a:solidFill>
                  <a:srgbClr val="FFFF00"/>
                </a:solidFill>
              </a:rPr>
              <a:t>“3 Laws of Robotics”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FF00"/>
                </a:solidFill>
              </a:rPr>
              <a:t>1941</a:t>
            </a:r>
          </a:p>
          <a:p>
            <a:r>
              <a:rPr lang="en-US" dirty="0" smtClean="0"/>
              <a:t>Author of the famed story “I Robot”</a:t>
            </a:r>
          </a:p>
          <a:p>
            <a:r>
              <a:rPr lang="en-US" dirty="0" smtClean="0"/>
              <a:t>Helped move robots and robotics into the main stream culture</a:t>
            </a:r>
          </a:p>
        </p:txBody>
      </p:sp>
      <p:pic>
        <p:nvPicPr>
          <p:cNvPr id="4098" name="Picture 2" descr="http://3.bp.blogspot.com/-fl2lWrG3_mA/T0KAjm7gNHI/AAAAAAAALrg/wQZIIpLaY6s/s1600/e06860b9a1isaac-asimov-climate-cha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28645"/>
            <a:ext cx="4114800" cy="32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First Autonomous Robot(1948):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Grey Walter built Elmer and Elise, the first two autonomous robots in the world</a:t>
            </a:r>
          </a:p>
          <a:p>
            <a:r>
              <a:rPr lang="en-US" dirty="0" smtClean="0"/>
              <a:t>These could move around on their own power</a:t>
            </a:r>
          </a:p>
          <a:p>
            <a:r>
              <a:rPr lang="en-US" dirty="0" smtClean="0"/>
              <a:t>Named Turtles after a character in Alice’s Wonderland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63359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4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Robbie the Robot (1956):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movie </a:t>
            </a:r>
            <a:r>
              <a:rPr lang="en-US" i="1" dirty="0" smtClean="0"/>
              <a:t>Forbidden Planet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38100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88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Unimate</a:t>
            </a:r>
            <a:r>
              <a:rPr lang="en-US" dirty="0" smtClean="0">
                <a:solidFill>
                  <a:srgbClr val="FFFF00"/>
                </a:solidFill>
              </a:rPr>
              <a:t> (1961):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industrial robot starts working on production lines</a:t>
            </a:r>
          </a:p>
          <a:p>
            <a:r>
              <a:rPr lang="en-US" dirty="0" smtClean="0"/>
              <a:t>Weighed 4,000 pounds</a:t>
            </a:r>
          </a:p>
          <a:p>
            <a:r>
              <a:rPr lang="en-US" dirty="0" smtClean="0"/>
              <a:t>Instructions were stored on a magnetic drum (early analog/digital computer)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7528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90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B-9, Class M-3 General Utility Non-Theorizing Environmental Control Robot: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Famed robot from the Lost in Space series</a:t>
            </a:r>
          </a:p>
          <a:p>
            <a:r>
              <a:rPr lang="en-US" dirty="0" smtClean="0"/>
              <a:t>1965</a:t>
            </a:r>
          </a:p>
          <a:p>
            <a:r>
              <a:rPr lang="en-US" dirty="0" smtClean="0"/>
              <a:t>“Danger Will Robinson, Danger!!”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89100"/>
            <a:ext cx="40957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881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250</TotalTime>
  <Words>522</Words>
  <Application>Microsoft Office PowerPoint</Application>
  <PresentationFormat>On-screen Show (4:3)</PresentationFormat>
  <Paragraphs>103</Paragraphs>
  <Slides>22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Metro</vt:lpstr>
      <vt:lpstr>Famous Robots in History</vt:lpstr>
      <vt:lpstr>Where it came from:</vt:lpstr>
      <vt:lpstr>Robots make it to Hollywood:</vt:lpstr>
      <vt:lpstr>Electro and Sparky:</vt:lpstr>
      <vt:lpstr>Isaac Asimov (1920-1992):</vt:lpstr>
      <vt:lpstr>First Autonomous Robot(1948):</vt:lpstr>
      <vt:lpstr>Robbie the Robot (1956):</vt:lpstr>
      <vt:lpstr>Unimate (1961):</vt:lpstr>
      <vt:lpstr>B-9, Class M-3 General Utility Non-Theorizing Environmental Control Robot:</vt:lpstr>
      <vt:lpstr>HAL 9000 (1968):</vt:lpstr>
      <vt:lpstr>Star Wars (1977):</vt:lpstr>
      <vt:lpstr>Voyager 1 (1979):</vt:lpstr>
      <vt:lpstr>Ash (android - 1979):</vt:lpstr>
      <vt:lpstr>The Terminator (1984):</vt:lpstr>
      <vt:lpstr>Data from Star Trek NG (1987):</vt:lpstr>
      <vt:lpstr>What makes a robot?</vt:lpstr>
      <vt:lpstr>PowerPoint Presentation</vt:lpstr>
      <vt:lpstr>All the parts that are needed:</vt:lpstr>
      <vt:lpstr>Some examples:</vt:lpstr>
      <vt:lpstr>Some examples:</vt:lpstr>
      <vt:lpstr>Some examples:</vt:lpstr>
      <vt:lpstr>Some examples: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Robots in History</dc:title>
  <dc:creator>admin</dc:creator>
  <cp:lastModifiedBy>admin</cp:lastModifiedBy>
  <cp:revision>16</cp:revision>
  <dcterms:created xsi:type="dcterms:W3CDTF">2012-05-23T18:13:25Z</dcterms:created>
  <dcterms:modified xsi:type="dcterms:W3CDTF">2012-09-13T16:33:10Z</dcterms:modified>
</cp:coreProperties>
</file>